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4"/>
  </p:normalViewPr>
  <p:slideViewPr>
    <p:cSldViewPr snapToGrid="0">
      <p:cViewPr varScale="1">
        <p:scale>
          <a:sx n="107" d="100"/>
          <a:sy n="107" d="100"/>
        </p:scale>
        <p:origin x="6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BE47412-61BB-41FF-A7D9-BE30F10CE9F0}"/>
              </a:ext>
            </a:extLst>
          </p:cNvPr>
          <p:cNvSpPr>
            <a:spLocks noGrp="1"/>
          </p:cNvSpPr>
          <p:nvPr/>
        </p:nvSpPr>
        <p:spPr>
          <a:xfrm>
            <a:off x="476250" y="230092"/>
            <a:ext cx="7524750" cy="5656357"/>
          </a:xfrm>
          <a:prstGeom prst="roundRect">
            <a:avLst>
              <a:gd name="adj" fmla="val 1294"/>
            </a:avLst>
          </a:prstGeom>
          <a:solidFill>
            <a:srgbClr val="FFFFFF">
              <a:alpha val="84706"/>
            </a:srgbClr>
          </a:solidFill>
          <a:ln w="9525">
            <a:solidFill>
              <a:srgbClr val="FFFFFF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29B540-DBED-4776-BAF3-C69C426D8FA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20BEE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C0ED0C-D8B2-4C9B-A306-2C2FE8293346}"/>
              </a:ext>
            </a:extLst>
          </p:cNvPr>
          <p:cNvSpPr>
            <a:spLocks noGrp="1"/>
          </p:cNvSpPr>
          <p:nvPr/>
        </p:nvSpPr>
        <p:spPr>
          <a:xfrm>
            <a:off x="742950" y="590550"/>
            <a:ext cx="34290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lnSpc>
                <a:spcPct val="105000"/>
              </a:lnSpc>
              <a:defRPr sz="1800" b="1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sz="1700" b="1" dirty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MEGAS</a:t>
            </a:r>
            <a:r>
              <a:rPr sz="1700" b="1" dirty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D6D4D5-C440-456D-A1A2-328DBB694E02}"/>
              </a:ext>
            </a:extLst>
          </p:cNvPr>
          <p:cNvSpPr>
            <a:spLocks noGrp="1"/>
          </p:cNvSpPr>
          <p:nvPr/>
        </p:nvSpPr>
        <p:spPr>
          <a:xfrm>
            <a:off x="742950" y="1657350"/>
            <a:ext cx="9525000" cy="1000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lnSpc>
                <a:spcPct val="105000"/>
              </a:lnSpc>
              <a:buNone/>
              <a:defRPr sz="4200" b="1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200" b="1" dirty="0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rPr>
              <a:t>[</a:t>
            </a:r>
            <a:r>
              <a:rPr sz="4200" b="1" dirty="0" err="1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rPr>
              <a:t>报告题目</a:t>
            </a:r>
            <a:r>
              <a:rPr sz="4200" b="1" dirty="0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rPr>
              <a:t>]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DAE05-7978-41B0-ABB2-B048CB44EF9D}"/>
              </a:ext>
            </a:extLst>
          </p:cNvPr>
          <p:cNvSpPr>
            <a:spLocks noGrp="1"/>
          </p:cNvSpPr>
          <p:nvPr/>
        </p:nvSpPr>
        <p:spPr>
          <a:xfrm>
            <a:off x="742950" y="230092"/>
            <a:ext cx="8096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dirty="0" err="1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全国网格生成及应用研讨会</a:t>
            </a:r>
            <a:r>
              <a:rPr lang="zh-CN" altLang="en-US" dirty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altLang="zh-CN" dirty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2026</a:t>
            </a:r>
            <a:endParaRPr dirty="0">
              <a:solidFill>
                <a:srgbClr val="0B56A6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46BB9D-8BFB-4D71-AEC6-ED0E65899553}"/>
              </a:ext>
            </a:extLst>
          </p:cNvPr>
          <p:cNvSpPr>
            <a:spLocks noGrp="1"/>
          </p:cNvSpPr>
          <p:nvPr/>
        </p:nvSpPr>
        <p:spPr>
          <a:xfrm>
            <a:off x="762000" y="3476625"/>
            <a:ext cx="1047750" cy="57150"/>
          </a:xfrm>
          <a:prstGeom prst="rect">
            <a:avLst/>
          </a:prstGeom>
          <a:solidFill>
            <a:srgbClr val="F0A12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425892-8A74-413B-B5B7-7934AF1F09E6}"/>
              </a:ext>
            </a:extLst>
          </p:cNvPr>
          <p:cNvSpPr>
            <a:spLocks noGrp="1"/>
          </p:cNvSpPr>
          <p:nvPr/>
        </p:nvSpPr>
        <p:spPr>
          <a:xfrm>
            <a:off x="762000" y="3819525"/>
            <a:ext cx="7239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lnSpc>
                <a:spcPct val="105000"/>
              </a:lnSpc>
              <a:buNone/>
              <a:defRPr sz="1875" b="1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 dirty="0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rPr>
              <a:t>[</a:t>
            </a:r>
            <a:r>
              <a:rPr sz="1875" b="1" dirty="0" err="1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rPr>
              <a:t>报告人姓名</a:t>
            </a:r>
            <a:r>
              <a:rPr sz="1875" b="1" dirty="0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rPr>
              <a:t>]  ·  [</a:t>
            </a:r>
            <a:r>
              <a:rPr sz="1875" b="1" dirty="0" err="1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rPr>
              <a:t>单位</a:t>
            </a:r>
            <a:r>
              <a:rPr sz="1875" b="1" dirty="0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rPr>
              <a:t> / </a:t>
            </a:r>
            <a:r>
              <a:rPr sz="1875" b="1" dirty="0" err="1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rPr>
              <a:t>实验室</a:t>
            </a:r>
            <a:r>
              <a:rPr sz="1875" b="1" dirty="0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rPr>
              <a:t>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9B123C-71D2-410B-986F-A135F58289BD}"/>
              </a:ext>
            </a:extLst>
          </p:cNvPr>
          <p:cNvSpPr>
            <a:spLocks noGrp="1"/>
          </p:cNvSpPr>
          <p:nvPr/>
        </p:nvSpPr>
        <p:spPr>
          <a:xfrm>
            <a:off x="762000" y="5600930"/>
            <a:ext cx="6667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1275" b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75" b="0" dirty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2026年11月</a:t>
            </a:r>
            <a:r>
              <a:rPr lang="en-US" sz="1275" b="0" dirty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0</a:t>
            </a:r>
            <a:r>
              <a:rPr sz="1275" b="0" dirty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5</a:t>
            </a:r>
            <a:r>
              <a:rPr lang="en-US" sz="1275" b="0" dirty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 -- 0</a:t>
            </a:r>
            <a:r>
              <a:rPr sz="1275" b="0" dirty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7日  </a:t>
            </a:r>
            <a:r>
              <a:rPr sz="1275" b="0" dirty="0" err="1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中国</a:t>
            </a:r>
            <a:r>
              <a:rPr sz="1275" b="0" dirty="0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 · </a:t>
            </a:r>
            <a:r>
              <a:rPr sz="1275" b="0" dirty="0" err="1">
                <a:solidFill>
                  <a:srgbClr val="0B56A6"/>
                </a:solidFill>
                <a:latin typeface="Arial Unicode MS"/>
                <a:ea typeface="Arial Unicode MS"/>
                <a:cs typeface="Arial Unicode MS"/>
              </a:rPr>
              <a:t>厦门</a:t>
            </a:r>
            <a:endParaRPr sz="1275" b="0" dirty="0">
              <a:solidFill>
                <a:srgbClr val="0B56A6"/>
              </a:solidFill>
              <a:latin typeface="Arial Unicode MS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765394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5F0B39-B056-4529-A071-45AB3671CF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2549"/>
            </a:srgbClr>
          </a:solidFill>
          <a:ln w="0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76E870-AD98-496A-A208-F0F44FE79DA1}"/>
              </a:ext>
            </a:extLst>
          </p:cNvPr>
          <p:cNvSpPr>
            <a:spLocks noGrp="1"/>
          </p:cNvSpPr>
          <p:nvPr/>
        </p:nvSpPr>
        <p:spPr>
          <a:xfrm>
            <a:off x="171450" y="228201"/>
            <a:ext cx="11506200" cy="500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lnSpc>
                <a:spcPct val="105000"/>
              </a:lnSpc>
              <a:buNone/>
              <a:defRPr sz="2700" b="1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sz="2700" b="1" dirty="0" err="1">
                <a:solidFill>
                  <a:srgbClr val="062C5A"/>
                </a:solidFill>
                <a:latin typeface="Arial Unicode MS"/>
                <a:ea typeface="Arial Unicode MS"/>
                <a:cs typeface="Arial Unicode MS"/>
              </a:rPr>
              <a:t>内容标题</a:t>
            </a:r>
            <a:endParaRPr sz="2700" b="1" dirty="0">
              <a:solidFill>
                <a:srgbClr val="062C5A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E7A97-F85F-46D0-892B-485B3571DF66}"/>
              </a:ext>
            </a:extLst>
          </p:cNvPr>
          <p:cNvSpPr>
            <a:spLocks noGrp="1"/>
          </p:cNvSpPr>
          <p:nvPr/>
        </p:nvSpPr>
        <p:spPr>
          <a:xfrm>
            <a:off x="11406245" y="6336707"/>
            <a:ext cx="428625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5412"/>
          </a:bodyPr>
          <a:lstStyle/>
          <a:p>
            <a:pPr algn="r">
              <a:lnSpc>
                <a:spcPct val="105000"/>
              </a:lnSpc>
              <a:buNone/>
              <a:defRPr sz="975" b="0">
                <a:solidFill>
                  <a:srgbClr val="60768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975" b="0" dirty="0">
                <a:solidFill>
                  <a:srgbClr val="60768C"/>
                </a:solidFill>
                <a:latin typeface="Arial Unicode MS"/>
                <a:ea typeface="Arial Unicode MS"/>
                <a:cs typeface="Arial Unicode MS"/>
              </a:rPr>
              <a:t>0</a:t>
            </a:r>
            <a:r>
              <a:rPr lang="en-US" altLang="zh-CN" sz="975" b="0" dirty="0">
                <a:solidFill>
                  <a:srgbClr val="60768C"/>
                </a:solidFill>
                <a:latin typeface="Arial Unicode MS"/>
                <a:ea typeface="Arial Unicode MS"/>
                <a:cs typeface="Arial Unicode MS"/>
              </a:rPr>
              <a:t>2</a:t>
            </a:r>
            <a:endParaRPr sz="975" b="0" dirty="0">
              <a:solidFill>
                <a:srgbClr val="60768C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3E259D-3265-4267-8DBB-225E2ED2F8D4}"/>
              </a:ext>
            </a:extLst>
          </p:cNvPr>
          <p:cNvSpPr>
            <a:spLocks noGrp="1"/>
          </p:cNvSpPr>
          <p:nvPr/>
        </p:nvSpPr>
        <p:spPr>
          <a:xfrm>
            <a:off x="328670" y="6336707"/>
            <a:ext cx="71437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5412"/>
          </a:bodyPr>
          <a:lstStyle/>
          <a:p>
            <a:pPr algn="l">
              <a:lnSpc>
                <a:spcPct val="105000"/>
              </a:lnSpc>
              <a:buNone/>
              <a:defRPr sz="975" b="0">
                <a:solidFill>
                  <a:srgbClr val="60768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975" b="0" dirty="0" err="1">
                <a:solidFill>
                  <a:srgbClr val="60768C"/>
                </a:solidFill>
                <a:latin typeface="Arial Unicode MS"/>
                <a:ea typeface="Arial Unicode MS"/>
                <a:cs typeface="Arial Unicode MS"/>
              </a:rPr>
              <a:t>全国网格生成及应用研讨会</a:t>
            </a:r>
            <a:r>
              <a:rPr sz="975" b="0" dirty="0">
                <a:solidFill>
                  <a:srgbClr val="60768C"/>
                </a:solidFill>
                <a:latin typeface="Arial Unicode MS"/>
                <a:ea typeface="Arial Unicode MS"/>
                <a:cs typeface="Arial Unicode MS"/>
              </a:rPr>
              <a:t>  ·  2026.11.</a:t>
            </a:r>
            <a:r>
              <a:rPr lang="en-US" sz="975" b="0" dirty="0">
                <a:solidFill>
                  <a:srgbClr val="60768C"/>
                </a:solidFill>
                <a:latin typeface="Arial Unicode MS"/>
                <a:ea typeface="Arial Unicode MS"/>
                <a:cs typeface="Arial Unicode MS"/>
              </a:rPr>
              <a:t>0</a:t>
            </a:r>
            <a:r>
              <a:rPr sz="975" b="0" dirty="0">
                <a:solidFill>
                  <a:srgbClr val="60768C"/>
                </a:solidFill>
                <a:latin typeface="Arial Unicode MS"/>
                <a:ea typeface="Arial Unicode MS"/>
                <a:cs typeface="Arial Unicode MS"/>
              </a:rPr>
              <a:t>5–</a:t>
            </a:r>
            <a:r>
              <a:rPr lang="en-US" sz="975" b="0" dirty="0">
                <a:solidFill>
                  <a:srgbClr val="60768C"/>
                </a:solidFill>
                <a:latin typeface="Arial Unicode MS"/>
                <a:ea typeface="Arial Unicode MS"/>
                <a:cs typeface="Arial Unicode MS"/>
              </a:rPr>
              <a:t>-0</a:t>
            </a:r>
            <a:r>
              <a:rPr sz="975" b="0" dirty="0">
                <a:solidFill>
                  <a:srgbClr val="60768C"/>
                </a:solidFill>
                <a:latin typeface="Arial Unicode MS"/>
                <a:ea typeface="Arial Unicode MS"/>
                <a:cs typeface="Arial Unicode MS"/>
              </a:rPr>
              <a:t>7  </a:t>
            </a:r>
            <a:r>
              <a:rPr sz="975" b="0" dirty="0" err="1">
                <a:solidFill>
                  <a:srgbClr val="60768C"/>
                </a:solidFill>
                <a:latin typeface="Arial Unicode MS"/>
                <a:ea typeface="Arial Unicode MS"/>
                <a:cs typeface="Arial Unicode MS"/>
              </a:rPr>
              <a:t>厦门</a:t>
            </a:r>
            <a:endParaRPr sz="975" b="0" dirty="0">
              <a:solidFill>
                <a:srgbClr val="60768C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1AD8DBB2-8006-302E-3F27-B41437CC3C1D}"/>
              </a:ext>
            </a:extLst>
          </p:cNvPr>
          <p:cNvSpPr/>
          <p:nvPr/>
        </p:nvSpPr>
        <p:spPr>
          <a:xfrm>
            <a:off x="342900" y="868497"/>
            <a:ext cx="11506200" cy="5299425"/>
          </a:xfrm>
          <a:prstGeom prst="roundRect">
            <a:avLst>
              <a:gd name="adj" fmla="val 1688"/>
            </a:avLst>
          </a:prstGeom>
          <a:solidFill>
            <a:srgbClr val="FFFFFF"/>
          </a:solidFill>
          <a:ln w="19050">
            <a:solidFill>
              <a:srgbClr val="22C7F3">
                <a:alpha val="82000"/>
              </a:srgbClr>
            </a:solidFill>
            <a:prstDash val="solid"/>
          </a:ln>
          <a:effectLst>
            <a:outerShdw blurRad="1651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2B1C73-90EC-AA4D-EF7D-5CC307DA53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477" y="282813"/>
            <a:ext cx="1796668" cy="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7311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42</Words>
  <Application>Microsoft Macintosh PowerPoint</Application>
  <DocSecurity>0</DocSecurity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 Unicode MS</vt:lpstr>
      <vt:lpstr>Aptos</vt:lpstr>
      <vt:lpstr>ChatGPT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Chang Qingjun</cp:lastModifiedBy>
  <cp:revision>24</cp:revision>
  <dcterms:created xsi:type="dcterms:W3CDTF">2026-09-23T04:24:34Z</dcterms:created>
  <dcterms:modified xsi:type="dcterms:W3CDTF">2026-10-09T13:16:48Z</dcterms:modified>
</cp:coreProperties>
</file>